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76425"/>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:SURYAPRASATH M </a:t>
            </a:r>
            <a:r>
              <a:rPr lang="en-US" dirty="0">
                <a:solidFill>
                  <a:srgbClr val="00B0F0"/>
                </a:solidFill>
                <a:hlinkClick r:id="rId6"/>
              </a:rPr>
              <a:t>&amp;</a:t>
            </a:r>
            <a:r>
              <a:rPr lang="en-US" dirty="0">
                <a:solidFill>
                  <a:srgbClr val="00B0F0"/>
                </a:solidFill>
              </a:rPr>
              <a:t> suryaprasathjuviii@gmail.com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4995</Words>
  <Application>WPS Presentation</Application>
  <PresentationFormat>On-screen Show (16:9)</PresentationFormat>
  <Paragraphs>88</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chiyaan deva</cp:lastModifiedBy>
  <cp:revision>14</cp:revision>
  <dcterms:created xsi:type="dcterms:W3CDTF">2024-11-11T05:03:00Z</dcterms:created>
  <dcterms:modified xsi:type="dcterms:W3CDTF">2024-11-11T08:10:22Z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574D6E5D8DAB444BA4C94672B79E37F8_13</vt:lpwstr>
  </property>
  <property fmtid="{D5CDD505-2E9C-101B-9397-08002B2CF9AE}" pid="11" name="KSOProductBuildVer">
    <vt:lpwstr>1033-12.2.0.18607</vt:lpwstr>
  </property>
</Properties>
</file>